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0" r:id="rId3"/>
    <p:sldId id="271" r:id="rId4"/>
    <p:sldId id="269" r:id="rId5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EBE"/>
    <a:srgbClr val="8FA098"/>
    <a:srgbClr val="9CAAA6"/>
    <a:srgbClr val="B7C3C4"/>
    <a:srgbClr val="CFDC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00D3-522A-4237-A424-0FEBF8D5E0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5F03F-792E-4E07-AB33-6B339CC2B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978DE-A9E3-48DA-8018-190702521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2CBC-A3EB-4779-B153-06174DD05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FA1C9-DBAE-41C9-84AA-714B43837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800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7214F-6858-450F-A599-031F43316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670E07-4DCD-40E1-9A40-742E3E202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EACDC-BA60-4DD8-B34A-E924725D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F1F15-5894-497A-9ABB-5E25F86C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D1454-519D-4FF3-9F41-E79F8F28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3669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61DD71-8497-43D1-942F-A0F9A6189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C4DDAE-3DF1-422E-A29F-F80395BE7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059BA-0531-487C-8B70-FFF823E9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772B8-C96E-4E81-92BE-A0267CE9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D947C-DD0A-4D06-AEEC-5B8B9576D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39742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36FEC-37B6-4B2C-9F39-186506B4F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7FD77-B8F2-482E-ACFD-57480FB58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FD368-34E4-4575-A8B0-87DE89C5F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3379F-AEBC-434D-A1E1-77199E49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15A59-D92B-4CAF-9307-9CEFE4D23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4813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B5914-1370-40DD-A120-977A98C59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5F727-6456-42A5-A140-E2376AC54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A3413-F737-4BEA-BBCF-BD1CD54F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B2262-C623-40F6-B7E9-3F2C3EB83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9DE8B-B65B-4DB0-BDE5-158DF58A7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0791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1C014-D34B-48A3-8C10-27F2011AE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283A2-0C82-4E4E-B64B-3738CBD739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9DBB8-008C-4303-9746-4CFB0AC72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9FA00-57EC-4126-A759-75FD08C4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96B55-75DE-46EC-B466-FC5AF7B2B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09CCB-2DCF-4CE7-B5C7-5E55E2305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66279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602B9-2F2E-4619-83E5-2AA1B567A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5EEB2-795E-4BB6-93F7-2C72FBD0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B27A80-8F44-470C-B4EC-67D10512E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AD4AB9-A1B3-4AA7-AACD-982FBDE79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BDD1C4-3911-4654-9566-50619BD52A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74166-7187-4D82-B38F-A3E2A967C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D619B-1A64-443E-B6DD-274AFE2F2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864CE1-C477-47A4-8F44-16F4CA617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40905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123D-174C-4BBD-9ADB-A5F07B1B4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67F11B-C868-496B-93AB-BDE901C5A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AB3766-EC36-415A-A0DA-6569C45E6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2238B5-CD0D-40D1-8D27-6203D30E0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6011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8D8965-12F2-4AE5-807A-2B829C701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BEBC-266C-4793-BF8B-E72F909C9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06D77-4AE8-4EB8-8933-2BD825E3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0535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9B32D-F59F-4CAB-BD80-8137F8799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69B23-CD42-4EB9-BD74-DE10DAB00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5081FF-11A4-4ACC-9128-EE906DA73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6AB50-2364-4CBD-A319-3BA9C7B3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E3DCA-6A8A-4603-99D3-21AEAAFC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DC8E7-3853-4EE9-844E-31BD7B198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37947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03B2-D4F5-4687-BBC8-D6F2E270A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4D8537-6A85-4AF6-8050-111897BE3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9AE4D3-C5BB-46C1-9984-BDFFDA6F2E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5F925-055A-41C5-B2C0-E72F3268A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9F3E0-82F7-430B-BB27-331518508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6812C-7E68-45EA-963E-2BD3B2FD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14765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29E733-622A-4B70-8B27-F9E811D64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68002-FDC3-4130-84A2-6F438378F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0B877-A89A-478E-8E99-ECC4E1D2D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54302-9833-41F4-92D1-2D36D39406A7}" type="datetimeFigureOut">
              <a:rPr lang="ro-RO" smtClean="0"/>
              <a:t>14.08.2021</a:t>
            </a:fld>
            <a:endParaRPr lang="ro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ABA11-3102-4E38-8501-4F5621728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59406-48C3-43C0-8947-7BAF01B42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2A9F1-64E0-4D8E-9262-CFB5A9ABD884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993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1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BFCE149-1F70-400C-81C5-775E2D999E7F}"/>
              </a:ext>
            </a:extLst>
          </p:cNvPr>
          <p:cNvGrpSpPr/>
          <p:nvPr/>
        </p:nvGrpSpPr>
        <p:grpSpPr>
          <a:xfrm>
            <a:off x="20" y="10"/>
            <a:ext cx="12191980" cy="6857990"/>
            <a:chOff x="20" y="10"/>
            <a:chExt cx="12191980" cy="685799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B0CCDBC-C7FC-493E-9F61-E59630A457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03" r="26909" b="1"/>
            <a:stretch/>
          </p:blipFill>
          <p:spPr>
            <a:xfrm>
              <a:off x="20" y="10"/>
              <a:ext cx="6095980" cy="685799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4C0E25A-76D0-4E40-A0EC-8A608EA8F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72" r="30840" b="1"/>
            <a:stretch/>
          </p:blipFill>
          <p:spPr>
            <a:xfrm>
              <a:off x="6096000" y="10"/>
              <a:ext cx="6096000" cy="6857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307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B750FB-2999-4ADF-A666-2E5FE1ED9B16}"/>
              </a:ext>
            </a:extLst>
          </p:cNvPr>
          <p:cNvGrpSpPr/>
          <p:nvPr/>
        </p:nvGrpSpPr>
        <p:grpSpPr>
          <a:xfrm>
            <a:off x="3807600" y="2088337"/>
            <a:ext cx="4876800" cy="2981325"/>
            <a:chOff x="3807600" y="2088337"/>
            <a:chExt cx="4876800" cy="2981325"/>
          </a:xfrm>
        </p:grpSpPr>
        <p:pic>
          <p:nvPicPr>
            <p:cNvPr id="7" name="Picture 6" descr="A close-up of a circuit board&#10;&#10;Description automatically generated with low confidence">
              <a:extLst>
                <a:ext uri="{FF2B5EF4-FFF2-40B4-BE49-F238E27FC236}">
                  <a16:creationId xmlns:a16="http://schemas.microsoft.com/office/drawing/2014/main" id="{28D3497D-E91E-4368-886C-8EA62F564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07600" y="2088337"/>
              <a:ext cx="4876800" cy="298132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F1B79C0-8F7F-4FFC-BE97-42FD035F508A}"/>
                </a:ext>
              </a:extLst>
            </p:cNvPr>
            <p:cNvSpPr/>
            <p:nvPr/>
          </p:nvSpPr>
          <p:spPr>
            <a:xfrm>
              <a:off x="5972175" y="3662363"/>
              <a:ext cx="485775" cy="3238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o-RO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470566F-891E-4376-92DD-A57E4EA40AF4}"/>
                </a:ext>
              </a:extLst>
            </p:cNvPr>
            <p:cNvSpPr/>
            <p:nvPr/>
          </p:nvSpPr>
          <p:spPr>
            <a:xfrm>
              <a:off x="6791325" y="3662363"/>
              <a:ext cx="485775" cy="3238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o-RO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454D82D-56DA-433A-BEDF-9F673A5F5EC5}"/>
                </a:ext>
              </a:extLst>
            </p:cNvPr>
            <p:cNvSpPr/>
            <p:nvPr/>
          </p:nvSpPr>
          <p:spPr>
            <a:xfrm>
              <a:off x="7653337" y="3662363"/>
              <a:ext cx="485775" cy="3238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o-R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1594B0F-9BF4-46D0-8502-AEF0483BBBDE}"/>
                </a:ext>
              </a:extLst>
            </p:cNvPr>
            <p:cNvSpPr/>
            <p:nvPr/>
          </p:nvSpPr>
          <p:spPr>
            <a:xfrm>
              <a:off x="6003112" y="2790826"/>
              <a:ext cx="485775" cy="3238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o-RO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C248C6-8AA5-4F71-8887-4E0B79B07289}"/>
                </a:ext>
              </a:extLst>
            </p:cNvPr>
            <p:cNvSpPr/>
            <p:nvPr/>
          </p:nvSpPr>
          <p:spPr>
            <a:xfrm>
              <a:off x="6791325" y="2790826"/>
              <a:ext cx="485775" cy="3238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o-RO"/>
            </a:p>
          </p:txBody>
        </p:sp>
      </p:grpSp>
    </p:spTree>
    <p:extLst>
      <p:ext uri="{BB962C8B-B14F-4D97-AF65-F5344CB8AC3E}">
        <p14:creationId xmlns:p14="http://schemas.microsoft.com/office/powerpoint/2010/main" val="4050882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D5E30AA4-C07E-4242-B55F-C260ECE7E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3" b="89972" l="7711" r="95601">
                        <a14:foregroundMark x1="13270" y1="59993" x2="10128" y2="78325"/>
                        <a14:foregroundMark x1="8484" y1="77516" x2="7735" y2="77762"/>
                        <a14:foregroundMark x1="89969" y1="18754" x2="93087" y2="84166"/>
                        <a14:foregroundMark x1="93087" y1="84166" x2="91226" y2="77762"/>
                        <a14:foregroundMark x1="91226" y1="77762" x2="91226" y2="77621"/>
                        <a14:foregroundMark x1="93328" y1="77516" x2="95601" y2="79451"/>
                        <a14:foregroundMark x1="93594" y1="80542" x2="95601" y2="82899"/>
                        <a14:backgroundMark x1="92748" y1="84166" x2="92458" y2="83885"/>
                        <a14:backgroundMark x1="92168" y1="84025" x2="93884" y2="843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64" t="10330" r="2421" b="9300"/>
          <a:stretch/>
        </p:blipFill>
        <p:spPr>
          <a:xfrm>
            <a:off x="1473201" y="431800"/>
            <a:ext cx="92456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7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00A0ADC-FD5D-4E5A-BE72-904BF40233A9}"/>
              </a:ext>
            </a:extLst>
          </p:cNvPr>
          <p:cNvGrpSpPr/>
          <p:nvPr/>
        </p:nvGrpSpPr>
        <p:grpSpPr>
          <a:xfrm>
            <a:off x="279185" y="-29529"/>
            <a:ext cx="12398184" cy="7000446"/>
            <a:chOff x="279185" y="-29529"/>
            <a:chExt cx="12398184" cy="7000446"/>
          </a:xfrm>
        </p:grpSpPr>
        <p:pic>
          <p:nvPicPr>
            <p:cNvPr id="5" name="Picture 4" descr="A picture containing text, circuit, electronics&#10;&#10;Description automatically generated">
              <a:extLst>
                <a:ext uri="{FF2B5EF4-FFF2-40B4-BE49-F238E27FC236}">
                  <a16:creationId xmlns:a16="http://schemas.microsoft.com/office/drawing/2014/main" id="{CEAD4E84-098F-43C2-9679-EF366818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93" b="89972" l="7711" r="95601">
                          <a14:foregroundMark x1="13270" y1="59993" x2="10128" y2="78325"/>
                          <a14:foregroundMark x1="8484" y1="77516" x2="7735" y2="77762"/>
                          <a14:foregroundMark x1="89969" y1="18754" x2="93087" y2="84166"/>
                          <a14:foregroundMark x1="93087" y1="84166" x2="91226" y2="77762"/>
                          <a14:foregroundMark x1="91226" y1="77762" x2="91226" y2="77621"/>
                          <a14:foregroundMark x1="93328" y1="77516" x2="95601" y2="79451"/>
                          <a14:foregroundMark x1="93594" y1="80542" x2="95601" y2="82899"/>
                          <a14:backgroundMark x1="92748" y1="84166" x2="92458" y2="83885"/>
                          <a14:backgroundMark x1="92168" y1="84025" x2="93884" y2="84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522" y="-1"/>
              <a:ext cx="9982951" cy="6858000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5B4E7EE-B2FC-4AA3-AA77-BFA818EFD58E}"/>
                </a:ext>
              </a:extLst>
            </p:cNvPr>
            <p:cNvGrpSpPr/>
            <p:nvPr/>
          </p:nvGrpSpPr>
          <p:grpSpPr>
            <a:xfrm>
              <a:off x="5505449" y="657225"/>
              <a:ext cx="638175" cy="790576"/>
              <a:chOff x="5824535" y="5848349"/>
              <a:chExt cx="638175" cy="790576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EBAF93B-6C54-4622-94B6-B62D495894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4535" y="5848350"/>
                <a:ext cx="0" cy="790575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D7B22C8-663C-4FB8-A461-C65C493431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4560" y="5848350"/>
                <a:ext cx="0" cy="790575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BB102D27-8B04-4919-8BDD-37721E3CD5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2685" y="5848349"/>
                <a:ext cx="0" cy="790576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EA760FE-C10D-4C7F-87A4-FC44B7E1B1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710" y="5848349"/>
                <a:ext cx="0" cy="790576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6779973-F589-431B-9209-9083FFD882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772" y="4983474"/>
              <a:ext cx="1381501" cy="0"/>
            </a:xfrm>
            <a:prstGeom prst="line">
              <a:avLst/>
            </a:prstGeom>
            <a:ln w="165100">
              <a:solidFill>
                <a:srgbClr val="FF00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8D78337-936B-4B5B-B570-972F5B8A09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772" y="5476875"/>
              <a:ext cx="1381501" cy="0"/>
            </a:xfrm>
            <a:prstGeom prst="line">
              <a:avLst/>
            </a:prstGeom>
            <a:ln w="165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EFBD8BB-B4DB-461C-8B8B-01AC842003F9}"/>
                </a:ext>
              </a:extLst>
            </p:cNvPr>
            <p:cNvGrpSpPr/>
            <p:nvPr/>
          </p:nvGrpSpPr>
          <p:grpSpPr>
            <a:xfrm>
              <a:off x="5776911" y="3428999"/>
              <a:ext cx="638175" cy="2924171"/>
              <a:chOff x="5824535" y="5848349"/>
              <a:chExt cx="638175" cy="790576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CB1A22D-E38A-43A0-939B-6B6324EE38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4535" y="5848350"/>
                <a:ext cx="0" cy="790575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A1C73E10-B3C2-44A1-BC82-37007DAF76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4560" y="5848350"/>
                <a:ext cx="0" cy="790575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91790F50-471E-43BF-8744-4562466D8D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2685" y="5848349"/>
                <a:ext cx="0" cy="790576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0D410A3A-F214-490B-A937-3ED5F764C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710" y="5848349"/>
                <a:ext cx="0" cy="790576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18627ADD-CD58-494D-A4C7-E41CD6F34F3C}"/>
                </a:ext>
              </a:extLst>
            </p:cNvPr>
            <p:cNvGrpSpPr/>
            <p:nvPr/>
          </p:nvGrpSpPr>
          <p:grpSpPr>
            <a:xfrm>
              <a:off x="7229755" y="3428999"/>
              <a:ext cx="638175" cy="2924166"/>
              <a:chOff x="5824535" y="5848349"/>
              <a:chExt cx="638175" cy="790576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7B483D0-FC90-459C-A716-6144A858F9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4535" y="5848350"/>
                <a:ext cx="0" cy="790575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57E9A0A-2B0D-4318-BE1E-04BB2E766F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4560" y="5848350"/>
                <a:ext cx="0" cy="790575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1870CC9-240A-4989-A710-867135F7FD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2685" y="5848349"/>
                <a:ext cx="0" cy="790576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3A149E0-3905-426A-A83E-7D839BC6A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710" y="5848349"/>
                <a:ext cx="0" cy="790576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424AD0C-3C04-4478-8382-01EBE1B90D85}"/>
                </a:ext>
              </a:extLst>
            </p:cNvPr>
            <p:cNvGrpSpPr/>
            <p:nvPr/>
          </p:nvGrpSpPr>
          <p:grpSpPr>
            <a:xfrm>
              <a:off x="8677603" y="3518534"/>
              <a:ext cx="638175" cy="2834631"/>
              <a:chOff x="5824535" y="5848349"/>
              <a:chExt cx="638175" cy="790576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944423D-F0E3-4747-9D2C-370CBE4D9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4535" y="5848350"/>
                <a:ext cx="0" cy="790575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AE2DC45-227F-42A8-9016-BC0F83EA93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4560" y="5848350"/>
                <a:ext cx="0" cy="790575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9569BE5-1AA9-46A9-BCAF-F2298BA20D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2685" y="5848349"/>
                <a:ext cx="0" cy="790576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D623B42E-39F1-471B-912E-F9FABD90E1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710" y="5848349"/>
                <a:ext cx="0" cy="790576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BF43D6D3-3097-4897-8A18-844873C45CD6}"/>
                </a:ext>
              </a:extLst>
            </p:cNvPr>
            <p:cNvGrpSpPr/>
            <p:nvPr/>
          </p:nvGrpSpPr>
          <p:grpSpPr>
            <a:xfrm>
              <a:off x="7135745" y="657223"/>
              <a:ext cx="638175" cy="790577"/>
              <a:chOff x="5824535" y="5848349"/>
              <a:chExt cx="638175" cy="790576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A3C5F67-12D6-44DF-BB85-9999B2013C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4535" y="5848350"/>
                <a:ext cx="0" cy="790575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69EBE83-FC61-480F-B5C6-7A0B86DB57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4560" y="5848350"/>
                <a:ext cx="0" cy="790575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26F347E7-26C6-403F-87C4-5DA13FC1B7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2685" y="5848349"/>
                <a:ext cx="0" cy="790576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2A7E97F7-5F12-45A5-AD27-68297CF1BF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2710" y="5848349"/>
                <a:ext cx="0" cy="790576"/>
              </a:xfrm>
              <a:prstGeom prst="line">
                <a:avLst/>
              </a:prstGeom>
              <a:ln w="762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2A77DEC5-1670-498F-A328-468EDB3EC2D6}"/>
                </a:ext>
              </a:extLst>
            </p:cNvPr>
            <p:cNvGrpSpPr/>
            <p:nvPr/>
          </p:nvGrpSpPr>
          <p:grpSpPr>
            <a:xfrm>
              <a:off x="8362949" y="578643"/>
              <a:ext cx="142727" cy="1271589"/>
              <a:chOff x="8362949" y="578643"/>
              <a:chExt cx="142727" cy="1271589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86419B0B-BBB3-4B32-B498-C2E93641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05676" y="578643"/>
                <a:ext cx="0" cy="119062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8F751902-ACB6-48EF-AFC0-EBF6C51418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95335" y="578643"/>
                <a:ext cx="0" cy="790576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B10499F-983A-4E69-856E-CB92DD7273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52485" y="578643"/>
                <a:ext cx="0" cy="988220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090689A3-A817-4FBC-863B-BFC5086088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62949" y="1545432"/>
                <a:ext cx="89536" cy="85725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4DFC9715-AC41-4927-A170-DB1DDBB675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89545" y="1743076"/>
                <a:ext cx="116131" cy="10715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FC7E3A05-E4D7-4D77-91F8-96247860044D}"/>
                </a:ext>
              </a:extLst>
            </p:cNvPr>
            <p:cNvGrpSpPr/>
            <p:nvPr/>
          </p:nvGrpSpPr>
          <p:grpSpPr>
            <a:xfrm>
              <a:off x="8768252" y="581024"/>
              <a:ext cx="142727" cy="1271589"/>
              <a:chOff x="8362949" y="578643"/>
              <a:chExt cx="142727" cy="1271589"/>
            </a:xfrm>
          </p:grpSpPr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51F8DA18-1B7E-4DF4-9A21-96083C65FF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05676" y="578643"/>
                <a:ext cx="0" cy="119062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3308C843-2C7C-4518-A42B-F3AEDBF943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95335" y="578643"/>
                <a:ext cx="0" cy="790576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D877F52C-5F99-40E9-84CA-23046E8943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52485" y="578643"/>
                <a:ext cx="0" cy="988220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180D298-EDA7-4D6A-BEC1-4FD3DC928A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62949" y="1545432"/>
                <a:ext cx="89536" cy="85725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0F2A21FD-00A6-46C6-8A94-45B32D2907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89545" y="1743076"/>
                <a:ext cx="116131" cy="10715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031A3E67-6564-4637-98D6-9149EA0EE595}"/>
                </a:ext>
              </a:extLst>
            </p:cNvPr>
            <p:cNvGrpSpPr/>
            <p:nvPr/>
          </p:nvGrpSpPr>
          <p:grpSpPr>
            <a:xfrm>
              <a:off x="9173051" y="578643"/>
              <a:ext cx="142727" cy="1271589"/>
              <a:chOff x="8362949" y="578643"/>
              <a:chExt cx="142727" cy="1271589"/>
            </a:xfrm>
          </p:grpSpPr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1FBB6637-C5CE-403E-B88B-3EF044E908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05676" y="578643"/>
                <a:ext cx="0" cy="119062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48FF0D5E-A7FD-49FF-80C7-7E41B42BCE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95335" y="578643"/>
                <a:ext cx="0" cy="790576"/>
              </a:xfrm>
              <a:prstGeom prst="line">
                <a:avLst/>
              </a:prstGeom>
              <a:ln w="57150">
                <a:solidFill>
                  <a:srgbClr val="00B05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E48571B3-2787-4535-80A6-0B79565F3C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52485" y="578643"/>
                <a:ext cx="0" cy="988220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6590821B-B94B-484B-9F1F-CF88EB4B4C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62949" y="1545432"/>
                <a:ext cx="89536" cy="85725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E70CC87F-7211-45F7-999F-6952215C69C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89545" y="1743076"/>
                <a:ext cx="116131" cy="107156"/>
              </a:xfrm>
              <a:prstGeom prst="line">
                <a:avLst/>
              </a:prstGeom>
              <a:ln w="57150">
                <a:solidFill>
                  <a:srgbClr val="FF0000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6006CFB-A4DF-45AE-B9BE-3E10AF0274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90175" y="759929"/>
              <a:ext cx="2189473" cy="2090388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8FD3851-5D2E-43D6-A9E5-DD7F55B221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39730" y="848516"/>
              <a:ext cx="2033262" cy="1979540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BD56065-56A8-45C7-9AF3-27B807C764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42258" y="865536"/>
              <a:ext cx="325191" cy="1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CB154B6-0A77-449C-9EB3-AE914EE242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052733" y="770110"/>
              <a:ext cx="415916" cy="1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77A0D1D-AB4E-4CBA-9EE1-D02A04EB24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44929" y="2879328"/>
              <a:ext cx="1381501" cy="0"/>
            </a:xfrm>
            <a:prstGeom prst="line">
              <a:avLst/>
            </a:prstGeom>
            <a:ln w="165100">
              <a:solidFill>
                <a:srgbClr val="7030A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FE0C629-C2F4-442B-8FCB-74F710ED2A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44929" y="2516418"/>
              <a:ext cx="1381501" cy="0"/>
            </a:xfrm>
            <a:prstGeom prst="line">
              <a:avLst/>
            </a:prstGeom>
            <a:ln w="165100">
              <a:solidFill>
                <a:srgbClr val="7030A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162F7EA-33C3-4F26-B30D-8A8385012CD3}"/>
                </a:ext>
              </a:extLst>
            </p:cNvPr>
            <p:cNvSpPr txBox="1"/>
            <p:nvPr/>
          </p:nvSpPr>
          <p:spPr>
            <a:xfrm>
              <a:off x="5327330" y="10894"/>
              <a:ext cx="10477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Motor</a:t>
              </a:r>
            </a:p>
            <a:p>
              <a:pPr algn="ctr"/>
              <a:r>
                <a:rPr lang="ro-RO" dirty="0"/>
                <a:t>seringă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437EC22-1972-4334-A709-5C3F93470D39}"/>
                </a:ext>
              </a:extLst>
            </p:cNvPr>
            <p:cNvSpPr txBox="1"/>
            <p:nvPr/>
          </p:nvSpPr>
          <p:spPr>
            <a:xfrm>
              <a:off x="5555595" y="6324586"/>
              <a:ext cx="10477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Motor</a:t>
              </a:r>
            </a:p>
            <a:p>
              <a:pPr algn="ctr"/>
              <a:r>
                <a:rPr lang="ro-RO" dirty="0"/>
                <a:t>X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BC5B8EA-0E5D-40A7-AF66-8F50E6FD01F5}"/>
                </a:ext>
              </a:extLst>
            </p:cNvPr>
            <p:cNvSpPr txBox="1"/>
            <p:nvPr/>
          </p:nvSpPr>
          <p:spPr>
            <a:xfrm>
              <a:off x="7029777" y="6324586"/>
              <a:ext cx="10477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Motor</a:t>
              </a:r>
            </a:p>
            <a:p>
              <a:pPr algn="ctr"/>
              <a:r>
                <a:rPr lang="ro-RO" dirty="0"/>
                <a:t>Y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0A4E27E4-8CDB-461D-B243-35E60C0DF6C3}"/>
                </a:ext>
              </a:extLst>
            </p:cNvPr>
            <p:cNvSpPr txBox="1"/>
            <p:nvPr/>
          </p:nvSpPr>
          <p:spPr>
            <a:xfrm>
              <a:off x="8534749" y="6324586"/>
              <a:ext cx="10477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Motor</a:t>
              </a:r>
            </a:p>
            <a:p>
              <a:pPr algn="ctr"/>
              <a:r>
                <a:rPr lang="ro-RO" dirty="0"/>
                <a:t>Z 1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25ABAE21-377D-439F-B229-F9FE20D8C312}"/>
                </a:ext>
              </a:extLst>
            </p:cNvPr>
            <p:cNvSpPr txBox="1"/>
            <p:nvPr/>
          </p:nvSpPr>
          <p:spPr>
            <a:xfrm>
              <a:off x="11458327" y="499005"/>
              <a:ext cx="1219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Termistor pat cald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A9D5A10-5103-43CE-BF7B-F2B44CD7A33A}"/>
                </a:ext>
              </a:extLst>
            </p:cNvPr>
            <p:cNvSpPr txBox="1"/>
            <p:nvPr/>
          </p:nvSpPr>
          <p:spPr>
            <a:xfrm>
              <a:off x="391329" y="3995126"/>
              <a:ext cx="132955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sz="4400" dirty="0"/>
                <a:t>12V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AA863260-4F19-422B-BE79-6B6DBEA83A1C}"/>
                </a:ext>
              </a:extLst>
            </p:cNvPr>
            <p:cNvSpPr txBox="1"/>
            <p:nvPr/>
          </p:nvSpPr>
          <p:spPr>
            <a:xfrm>
              <a:off x="279185" y="2395608"/>
              <a:ext cx="1219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Driver</a:t>
              </a:r>
            </a:p>
            <a:p>
              <a:pPr algn="ctr"/>
              <a:r>
                <a:rPr lang="ro-RO" dirty="0"/>
                <a:t>pat cald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72E03001-79E0-404C-8B6F-ACF9DFAED278}"/>
                </a:ext>
              </a:extLst>
            </p:cNvPr>
            <p:cNvSpPr txBox="1"/>
            <p:nvPr/>
          </p:nvSpPr>
          <p:spPr>
            <a:xfrm>
              <a:off x="7667906" y="-29529"/>
              <a:ext cx="23165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Limitator</a:t>
              </a:r>
            </a:p>
            <a:p>
              <a:pPr algn="ctr"/>
              <a:r>
                <a:rPr lang="ro-RO" dirty="0"/>
                <a:t>X      Y      Z</a:t>
              </a: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0006A17-7A1E-438C-B829-D22F9E79F61A}"/>
                </a:ext>
              </a:extLst>
            </p:cNvPr>
            <p:cNvCxnSpPr>
              <a:cxnSpLocks/>
            </p:cNvCxnSpPr>
            <p:nvPr/>
          </p:nvCxnSpPr>
          <p:spPr>
            <a:xfrm>
              <a:off x="2623518" y="6120895"/>
              <a:ext cx="1216478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4DE5B232-C952-453F-8F52-601ED680B6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5240" y="4320363"/>
              <a:ext cx="625454" cy="182897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692A293C-8E09-4768-B8A7-AB3F913092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5324" y="4602050"/>
              <a:ext cx="636421" cy="1749011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016052F-685C-4F36-8BC1-DF963E17B20B}"/>
                </a:ext>
              </a:extLst>
            </p:cNvPr>
            <p:cNvCxnSpPr>
              <a:cxnSpLocks/>
            </p:cNvCxnSpPr>
            <p:nvPr/>
          </p:nvCxnSpPr>
          <p:spPr>
            <a:xfrm>
              <a:off x="4415064" y="4320363"/>
              <a:ext cx="254452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5DD4624-25AA-4DF6-A8BB-409C4F2B6340}"/>
                </a:ext>
              </a:extLst>
            </p:cNvPr>
            <p:cNvCxnSpPr>
              <a:cxnSpLocks/>
            </p:cNvCxnSpPr>
            <p:nvPr/>
          </p:nvCxnSpPr>
          <p:spPr>
            <a:xfrm>
              <a:off x="2623518" y="6324586"/>
              <a:ext cx="1302201" cy="0"/>
            </a:xfrm>
            <a:prstGeom prst="line">
              <a:avLst/>
            </a:prstGeom>
            <a:ln w="762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461E582-7BD1-48B9-834C-732078AF9CDB}"/>
                </a:ext>
              </a:extLst>
            </p:cNvPr>
            <p:cNvSpPr txBox="1"/>
            <p:nvPr/>
          </p:nvSpPr>
          <p:spPr>
            <a:xfrm>
              <a:off x="1276324" y="6039950"/>
              <a:ext cx="12190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ventilator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1D3D3C8-EF40-476F-B858-46414045E8D4}"/>
                </a:ext>
              </a:extLst>
            </p:cNvPr>
            <p:cNvSpPr txBox="1"/>
            <p:nvPr/>
          </p:nvSpPr>
          <p:spPr>
            <a:xfrm>
              <a:off x="6906886" y="10894"/>
              <a:ext cx="10477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o-RO" dirty="0"/>
                <a:t>Motor</a:t>
              </a:r>
            </a:p>
            <a:p>
              <a:pPr algn="ctr"/>
              <a:r>
                <a:rPr lang="ro-RO" dirty="0"/>
                <a:t>Z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7130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3013</TotalTime>
  <Words>24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Stoica</dc:creator>
  <cp:lastModifiedBy>Victor Stoica</cp:lastModifiedBy>
  <cp:revision>10</cp:revision>
  <dcterms:created xsi:type="dcterms:W3CDTF">2021-07-26T17:52:07Z</dcterms:created>
  <dcterms:modified xsi:type="dcterms:W3CDTF">2021-08-14T18:49:54Z</dcterms:modified>
</cp:coreProperties>
</file>

<file path=docProps/thumbnail.jpeg>
</file>